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2" r:id="rId24"/>
    <p:sldId id="293" r:id="rId25"/>
    <p:sldId id="291" r:id="rId26"/>
    <p:sldId id="282" r:id="rId27"/>
    <p:sldId id="284" r:id="rId28"/>
    <p:sldId id="281" r:id="rId29"/>
    <p:sldId id="285" r:id="rId30"/>
    <p:sldId id="286" r:id="rId31"/>
    <p:sldId id="287" r:id="rId32"/>
    <p:sldId id="288" r:id="rId33"/>
    <p:sldId id="289" r:id="rId34"/>
    <p:sldId id="294" r:id="rId35"/>
    <p:sldId id="295" r:id="rId36"/>
    <p:sldId id="278" r:id="rId37"/>
    <p:sldId id="279" r:id="rId38"/>
    <p:sldId id="280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31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79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7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4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2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473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2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7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269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7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84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mile\Documents\oCam\캡처_2021_02_04_18_01_42_5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33125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1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0" y="-11298108"/>
            <a:ext cx="4572000" cy="109260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/>
              <a:t>using </a:t>
            </a:r>
            <a:r>
              <a:rPr lang="en-US" altLang="ko-KR" sz="800" dirty="0" err="1"/>
              <a:t>System.Collections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using </a:t>
            </a:r>
            <a:r>
              <a:rPr lang="en-US" altLang="ko-KR" sz="800" dirty="0" err="1"/>
              <a:t>System.Collections.Generic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using </a:t>
            </a:r>
            <a:r>
              <a:rPr lang="en-US" altLang="ko-KR" sz="800" dirty="0" err="1"/>
              <a:t>UnityEngine</a:t>
            </a:r>
            <a:r>
              <a:rPr lang="en-US" altLang="ko-KR" sz="800" dirty="0"/>
              <a:t>;</a:t>
            </a:r>
          </a:p>
          <a:p>
            <a:endParaRPr lang="ko-KR" altLang="en-US" sz="800" dirty="0"/>
          </a:p>
          <a:p>
            <a:r>
              <a:rPr lang="en-US" altLang="ko-KR" sz="800" dirty="0"/>
              <a:t>public class Player : </a:t>
            </a:r>
            <a:r>
              <a:rPr lang="en-US" altLang="ko-KR" sz="800" dirty="0" err="1"/>
              <a:t>MonoBehaviour</a:t>
            </a:r>
            <a:endParaRPr lang="en-US" altLang="ko-KR" sz="800" dirty="0"/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public float speed;</a:t>
            </a:r>
          </a:p>
          <a:p>
            <a:r>
              <a:rPr lang="en-US" altLang="ko-KR" sz="800" dirty="0"/>
              <a:t>    Animator </a:t>
            </a:r>
            <a:r>
              <a:rPr lang="en-US" altLang="ko-KR" sz="800" dirty="0" err="1"/>
              <a:t>anim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public bool </a:t>
            </a:r>
            <a:r>
              <a:rPr lang="en-US" altLang="ko-KR" sz="800" dirty="0" err="1"/>
              <a:t>isMoving</a:t>
            </a:r>
            <a:r>
              <a:rPr lang="en-US" altLang="ko-KR" sz="800" dirty="0"/>
              <a:t>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void Start()</a:t>
            </a:r>
          </a:p>
          <a:p>
            <a:r>
              <a:rPr lang="ko-KR" altLang="en-US" sz="800" dirty="0"/>
              <a:t>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this.anim</a:t>
            </a:r>
            <a:r>
              <a:rPr lang="en-US" altLang="ko-KR" sz="800" dirty="0"/>
              <a:t> = </a:t>
            </a:r>
            <a:r>
              <a:rPr lang="en-US" altLang="ko-KR" sz="800" dirty="0" err="1"/>
              <a:t>this.GetComponent</a:t>
            </a:r>
            <a:r>
              <a:rPr lang="en-US" altLang="ko-KR" sz="800" dirty="0"/>
              <a:t>&lt;Animator&gt;();</a:t>
            </a:r>
          </a:p>
          <a:p>
            <a:r>
              <a:rPr lang="ko-KR" altLang="en-US" sz="800" dirty="0"/>
              <a:t>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private float left;</a:t>
            </a:r>
          </a:p>
          <a:p>
            <a:r>
              <a:rPr lang="en-US" altLang="ko-KR" sz="800" dirty="0"/>
              <a:t>    private float right;</a:t>
            </a:r>
          </a:p>
          <a:p>
            <a:r>
              <a:rPr lang="en-US" altLang="ko-KR" sz="800" dirty="0"/>
              <a:t>    private float top;</a:t>
            </a:r>
          </a:p>
          <a:p>
            <a:r>
              <a:rPr lang="en-US" altLang="ko-KR" sz="800" dirty="0"/>
              <a:t>    private float bottom;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public void </a:t>
            </a:r>
            <a:r>
              <a:rPr lang="en-US" altLang="ko-KR" sz="800" dirty="0" err="1"/>
              <a:t>Init</a:t>
            </a:r>
            <a:r>
              <a:rPr lang="en-US" altLang="ko-KR" sz="800" dirty="0"/>
              <a:t>(float left, float right, float top, float bottom) {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this.left</a:t>
            </a:r>
            <a:r>
              <a:rPr lang="en-US" altLang="ko-KR" sz="800" dirty="0"/>
              <a:t> = left;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this.right</a:t>
            </a:r>
            <a:r>
              <a:rPr lang="en-US" altLang="ko-KR" sz="800" dirty="0"/>
              <a:t> = right;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this.top</a:t>
            </a:r>
            <a:r>
              <a:rPr lang="en-US" altLang="ko-KR" sz="800" dirty="0"/>
              <a:t> = top;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this.bottom</a:t>
            </a:r>
            <a:r>
              <a:rPr lang="en-US" altLang="ko-KR" sz="800" dirty="0"/>
              <a:t> = bottom;</a:t>
            </a:r>
          </a:p>
          <a:p>
            <a:r>
              <a:rPr lang="ko-KR" altLang="en-US" sz="800" dirty="0"/>
              <a:t>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void Update()</a:t>
            </a:r>
          </a:p>
          <a:p>
            <a:r>
              <a:rPr lang="ko-KR" altLang="en-US" sz="800" dirty="0"/>
              <a:t>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h = </a:t>
            </a:r>
            <a:r>
              <a:rPr lang="en-US" altLang="ko-KR" sz="800" dirty="0" err="1"/>
              <a:t>Input.GetAxisRaw</a:t>
            </a:r>
            <a:r>
              <a:rPr lang="en-US" altLang="ko-KR" sz="800" dirty="0"/>
              <a:t>("Horizontal");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v = </a:t>
            </a:r>
            <a:r>
              <a:rPr lang="en-US" altLang="ko-KR" sz="800" dirty="0" err="1"/>
              <a:t>Input.GetAxisRaw</a:t>
            </a:r>
            <a:r>
              <a:rPr lang="en-US" altLang="ko-KR" sz="800" dirty="0"/>
              <a:t>("Vertical");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</a:t>
            </a:r>
            <a:r>
              <a:rPr lang="en-US" altLang="ko-KR" sz="800" dirty="0" err="1"/>
              <a:t>dir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Vector3</a:t>
            </a:r>
            <a:r>
              <a:rPr lang="en-US" altLang="ko-KR" sz="800" dirty="0"/>
              <a:t>(h, v, 0).normalized;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dis = </a:t>
            </a:r>
            <a:r>
              <a:rPr lang="en-US" altLang="ko-KR" sz="800" dirty="0" err="1"/>
              <a:t>dir</a:t>
            </a:r>
            <a:r>
              <a:rPr lang="en-US" altLang="ko-KR" sz="800" dirty="0"/>
              <a:t> * </a:t>
            </a:r>
            <a:r>
              <a:rPr lang="en-US" altLang="ko-KR" sz="800" dirty="0" err="1"/>
              <a:t>this.speed</a:t>
            </a:r>
            <a:r>
              <a:rPr lang="en-US" altLang="ko-KR" sz="800" dirty="0"/>
              <a:t> * </a:t>
            </a:r>
            <a:r>
              <a:rPr lang="en-US" altLang="ko-KR" sz="800" dirty="0" err="1"/>
              <a:t>Time.deltaTime</a:t>
            </a:r>
            <a:r>
              <a:rPr lang="en-US" altLang="ko-KR" sz="800" dirty="0"/>
              <a:t>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if (h &gt; 0)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this.anim.Play</a:t>
            </a:r>
            <a:r>
              <a:rPr lang="en-US" altLang="ko-KR" sz="800" dirty="0"/>
              <a:t>("</a:t>
            </a:r>
            <a:r>
              <a:rPr lang="en-US" altLang="ko-KR" sz="800" dirty="0" err="1"/>
              <a:t>Right_Run</a:t>
            </a:r>
            <a:r>
              <a:rPr lang="en-US" altLang="ko-KR" sz="800" dirty="0"/>
              <a:t>");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r>
              <a:rPr lang="en-US" altLang="ko-KR" sz="800" dirty="0"/>
              <a:t>        else if (h &lt; 0) 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this.anim.Play</a:t>
            </a:r>
            <a:r>
              <a:rPr lang="en-US" altLang="ko-KR" sz="800" dirty="0"/>
              <a:t>("</a:t>
            </a:r>
            <a:r>
              <a:rPr lang="en-US" altLang="ko-KR" sz="800" dirty="0" err="1"/>
              <a:t>Left_Run</a:t>
            </a:r>
            <a:r>
              <a:rPr lang="en-US" altLang="ko-KR" sz="800" dirty="0"/>
              <a:t>");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if (h == 0 &amp;&amp; v &gt; 0)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this.anim.Play</a:t>
            </a:r>
            <a:r>
              <a:rPr lang="en-US" altLang="ko-KR" sz="800" dirty="0"/>
              <a:t>("</a:t>
            </a:r>
            <a:r>
              <a:rPr lang="en-US" altLang="ko-KR" sz="800" dirty="0" err="1"/>
              <a:t>Back_Run</a:t>
            </a:r>
            <a:r>
              <a:rPr lang="en-US" altLang="ko-KR" sz="800" dirty="0"/>
              <a:t>");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r>
              <a:rPr lang="en-US" altLang="ko-KR" sz="800" dirty="0"/>
              <a:t>        else if (h == 0 &amp;&amp; v &lt; 0) 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this.anim.Play</a:t>
            </a:r>
            <a:r>
              <a:rPr lang="en-US" altLang="ko-KR" sz="800" dirty="0"/>
              <a:t>("</a:t>
            </a:r>
            <a:r>
              <a:rPr lang="en-US" altLang="ko-KR" sz="800" dirty="0" err="1"/>
              <a:t>Front_Run</a:t>
            </a:r>
            <a:r>
              <a:rPr lang="en-US" altLang="ko-KR" sz="800" dirty="0"/>
              <a:t>");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if (h == 0 &amp;&amp; v == 0)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info = </a:t>
            </a:r>
            <a:r>
              <a:rPr lang="en-US" altLang="ko-KR" sz="800" dirty="0" err="1"/>
              <a:t>this.anim.GetCurrentAnimatorClipInfo</a:t>
            </a:r>
            <a:r>
              <a:rPr lang="en-US" altLang="ko-KR" sz="800" dirty="0"/>
              <a:t>(0);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name = info[0].</a:t>
            </a:r>
            <a:r>
              <a:rPr lang="en-US" altLang="ko-KR" sz="800" dirty="0" err="1"/>
              <a:t>clip.name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</a:t>
            </a:r>
            <a:r>
              <a:rPr lang="en-US" altLang="ko-KR" sz="800" dirty="0" err="1"/>
              <a:t>animName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string.Format</a:t>
            </a:r>
            <a:r>
              <a:rPr lang="en-US" altLang="ko-KR" sz="800" dirty="0"/>
              <a:t>("{0}_{1}", </a:t>
            </a:r>
            <a:r>
              <a:rPr lang="en-US" altLang="ko-KR" sz="800" dirty="0" err="1"/>
              <a:t>name.Split</a:t>
            </a:r>
            <a:r>
              <a:rPr lang="en-US" altLang="ko-KR" sz="800" dirty="0"/>
              <a:t>('_')[0], "Idle");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this.anim.Play</a:t>
            </a:r>
            <a:r>
              <a:rPr lang="en-US" altLang="ko-KR" sz="800" dirty="0"/>
              <a:t>(</a:t>
            </a:r>
            <a:r>
              <a:rPr lang="en-US" altLang="ko-KR" sz="800" dirty="0" err="1"/>
              <a:t>animName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this.isMoving</a:t>
            </a:r>
            <a:r>
              <a:rPr lang="en-US" altLang="ko-KR" sz="800" dirty="0"/>
              <a:t> = false;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r>
              <a:rPr lang="en-US" altLang="ko-KR" sz="800" dirty="0"/>
              <a:t>        else 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this.isMoving</a:t>
            </a:r>
            <a:r>
              <a:rPr lang="en-US" altLang="ko-KR" sz="800" dirty="0"/>
              <a:t> = true;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this.transform.Translate</a:t>
            </a:r>
            <a:r>
              <a:rPr lang="en-US" altLang="ko-KR" sz="800" dirty="0"/>
              <a:t>(dis);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if (</a:t>
            </a:r>
            <a:r>
              <a:rPr lang="en-US" altLang="ko-KR" sz="800" dirty="0" err="1"/>
              <a:t>this.isMoving</a:t>
            </a:r>
            <a:r>
              <a:rPr lang="en-US" altLang="ko-KR" sz="800" dirty="0"/>
              <a:t>) {</a:t>
            </a:r>
          </a:p>
          <a:p>
            <a:r>
              <a:rPr lang="en-US" altLang="ko-KR" sz="800" dirty="0"/>
              <a:t>            float </a:t>
            </a:r>
            <a:r>
              <a:rPr lang="en-US" altLang="ko-KR" sz="800" dirty="0" err="1"/>
              <a:t>clampX</a:t>
            </a:r>
            <a:r>
              <a:rPr lang="en-US" altLang="ko-KR" sz="800" dirty="0"/>
              <a:t> = 0;</a:t>
            </a:r>
          </a:p>
          <a:p>
            <a:r>
              <a:rPr lang="en-US" altLang="ko-KR" sz="800" dirty="0"/>
              <a:t>            float </a:t>
            </a:r>
            <a:r>
              <a:rPr lang="en-US" altLang="ko-KR" sz="800" dirty="0" err="1"/>
              <a:t>clampY</a:t>
            </a:r>
            <a:r>
              <a:rPr lang="en-US" altLang="ko-KR" sz="800" dirty="0"/>
              <a:t> = 0;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    if (</a:t>
            </a:r>
            <a:r>
              <a:rPr lang="en-US" altLang="ko-KR" sz="800" dirty="0" err="1"/>
              <a:t>this.transform.position.x</a:t>
            </a:r>
            <a:r>
              <a:rPr lang="en-US" altLang="ko-KR" sz="800" dirty="0"/>
              <a:t> &lt; </a:t>
            </a:r>
            <a:r>
              <a:rPr lang="en-US" altLang="ko-KR" sz="800" dirty="0" err="1"/>
              <a:t>this.left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this.transform.position.x</a:t>
            </a:r>
            <a:r>
              <a:rPr lang="en-US" altLang="ko-KR" sz="800" dirty="0"/>
              <a:t> &gt; </a:t>
            </a:r>
            <a:r>
              <a:rPr lang="en-US" altLang="ko-KR" sz="800" dirty="0" err="1"/>
              <a:t>this.right</a:t>
            </a:r>
            <a:r>
              <a:rPr lang="en-US" altLang="ko-KR" sz="800" dirty="0"/>
              <a:t>) {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clampX</a:t>
            </a:r>
            <a:r>
              <a:rPr lang="en-US" altLang="ko-KR" sz="800" dirty="0"/>
              <a:t> = </a:t>
            </a:r>
            <a:r>
              <a:rPr lang="en-US" altLang="ko-KR" sz="800" dirty="0" err="1"/>
              <a:t>Mathf.Clamp</a:t>
            </a:r>
            <a:r>
              <a:rPr lang="en-US" altLang="ko-KR" sz="800" dirty="0"/>
              <a:t>(</a:t>
            </a:r>
            <a:r>
              <a:rPr lang="en-US" altLang="ko-KR" sz="800" dirty="0" err="1"/>
              <a:t>this.transform.position.x</a:t>
            </a:r>
            <a:r>
              <a:rPr lang="en-US" altLang="ko-KR" sz="800" dirty="0"/>
              <a:t>, </a:t>
            </a:r>
            <a:r>
              <a:rPr lang="en-US" altLang="ko-KR" sz="800" dirty="0" err="1"/>
              <a:t>this.left</a:t>
            </a:r>
            <a:r>
              <a:rPr lang="en-US" altLang="ko-KR" sz="800" dirty="0"/>
              <a:t>, </a:t>
            </a:r>
            <a:r>
              <a:rPr lang="en-US" altLang="ko-KR" sz="800" dirty="0" err="1"/>
              <a:t>this.right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</a:t>
            </a:r>
            <a:r>
              <a:rPr lang="en-US" altLang="ko-KR" sz="800" dirty="0" err="1"/>
              <a:t>pos</a:t>
            </a:r>
            <a:r>
              <a:rPr lang="en-US" altLang="ko-KR" sz="800" dirty="0"/>
              <a:t> = </a:t>
            </a:r>
            <a:r>
              <a:rPr lang="en-US" altLang="ko-KR" sz="800" dirty="0" err="1"/>
              <a:t>this.transform.position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pos.x</a:t>
            </a:r>
            <a:r>
              <a:rPr lang="en-US" altLang="ko-KR" sz="800" dirty="0"/>
              <a:t> = </a:t>
            </a:r>
            <a:r>
              <a:rPr lang="en-US" altLang="ko-KR" sz="800" dirty="0" err="1"/>
              <a:t>clampX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this.transform.position</a:t>
            </a:r>
            <a:r>
              <a:rPr lang="en-US" altLang="ko-KR" sz="800" dirty="0"/>
              <a:t> = </a:t>
            </a:r>
            <a:r>
              <a:rPr lang="en-US" altLang="ko-KR" sz="800" dirty="0" err="1"/>
              <a:t>pos</a:t>
            </a:r>
            <a:r>
              <a:rPr lang="en-US" altLang="ko-KR" sz="800" dirty="0"/>
              <a:t>;</a:t>
            </a:r>
          </a:p>
          <a:p>
            <a:r>
              <a:rPr lang="ko-KR" altLang="en-US" sz="800" dirty="0"/>
              <a:t>        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    </a:t>
            </a:r>
          </a:p>
          <a:p>
            <a:r>
              <a:rPr lang="en-US" altLang="ko-KR" sz="800" dirty="0"/>
              <a:t>            if (</a:t>
            </a:r>
            <a:r>
              <a:rPr lang="en-US" altLang="ko-KR" sz="800" dirty="0" err="1"/>
              <a:t>this.transform.position.y</a:t>
            </a:r>
            <a:r>
              <a:rPr lang="en-US" altLang="ko-KR" sz="800" dirty="0"/>
              <a:t> &gt; </a:t>
            </a:r>
            <a:r>
              <a:rPr lang="en-US" altLang="ko-KR" sz="800" dirty="0" err="1"/>
              <a:t>this.top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this.transform.position.y</a:t>
            </a:r>
            <a:r>
              <a:rPr lang="en-US" altLang="ko-KR" sz="800" dirty="0"/>
              <a:t> &lt; </a:t>
            </a:r>
            <a:r>
              <a:rPr lang="en-US" altLang="ko-KR" sz="800" dirty="0" err="1"/>
              <a:t>this.bottom</a:t>
            </a:r>
            <a:r>
              <a:rPr lang="en-US" altLang="ko-KR" sz="800" dirty="0"/>
              <a:t>)</a:t>
            </a:r>
          </a:p>
          <a:p>
            <a:r>
              <a:rPr lang="ko-KR" altLang="en-US" sz="800" dirty="0"/>
              <a:t>        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clampY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Mathf.Clamp</a:t>
            </a:r>
            <a:r>
              <a:rPr lang="en-US" altLang="ko-KR" sz="800" dirty="0"/>
              <a:t>(</a:t>
            </a:r>
            <a:r>
              <a:rPr lang="en-US" altLang="ko-KR" sz="800" dirty="0" err="1"/>
              <a:t>this.transform.position.y</a:t>
            </a:r>
            <a:r>
              <a:rPr lang="en-US" altLang="ko-KR" sz="800" dirty="0"/>
              <a:t>, </a:t>
            </a:r>
            <a:r>
              <a:rPr lang="en-US" altLang="ko-KR" sz="800" dirty="0" err="1"/>
              <a:t>this.bottom</a:t>
            </a:r>
            <a:r>
              <a:rPr lang="en-US" altLang="ko-KR" sz="800" dirty="0"/>
              <a:t>, </a:t>
            </a:r>
            <a:r>
              <a:rPr lang="en-US" altLang="ko-KR" sz="800" dirty="0" err="1"/>
              <a:t>this.top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</a:t>
            </a:r>
            <a:r>
              <a:rPr lang="en-US" altLang="ko-KR" sz="800" dirty="0" err="1"/>
              <a:t>pos</a:t>
            </a:r>
            <a:r>
              <a:rPr lang="en-US" altLang="ko-KR" sz="800" dirty="0"/>
              <a:t> = </a:t>
            </a:r>
            <a:r>
              <a:rPr lang="en-US" altLang="ko-KR" sz="800" dirty="0" err="1"/>
              <a:t>this.transform.position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pos.y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clampY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this.transform.position</a:t>
            </a:r>
            <a:r>
              <a:rPr lang="en-US" altLang="ko-KR" sz="800" dirty="0"/>
              <a:t> = </a:t>
            </a:r>
            <a:r>
              <a:rPr lang="en-US" altLang="ko-KR" sz="800" dirty="0" err="1"/>
              <a:t>pos</a:t>
            </a:r>
            <a:r>
              <a:rPr lang="en-US" altLang="ko-KR" sz="800" dirty="0"/>
              <a:t>;</a:t>
            </a:r>
          </a:p>
          <a:p>
            <a:r>
              <a:rPr lang="ko-KR" altLang="en-US" sz="800" dirty="0"/>
              <a:t>        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r>
              <a:rPr lang="ko-KR" altLang="en-US" sz="800" dirty="0"/>
              <a:t>    </a:t>
            </a:r>
            <a:r>
              <a:rPr lang="en-US" altLang="ko-KR" sz="800" dirty="0"/>
              <a:t>}</a:t>
            </a:r>
          </a:p>
          <a:p>
            <a:r>
              <a:rPr lang="en-US" altLang="ko-KR" sz="8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11560" y="1988840"/>
            <a:ext cx="806489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if (</a:t>
            </a:r>
            <a:r>
              <a:rPr lang="en-US" altLang="ko-KR" sz="1100" dirty="0" err="1">
                <a:latin typeface="Consolas" panose="020B0609020204030204" pitchFamily="49" charset="0"/>
              </a:rPr>
              <a:t>this.isMoving</a:t>
            </a:r>
            <a:r>
              <a:rPr lang="en-US" altLang="ko-KR" sz="11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float </a:t>
            </a:r>
            <a:r>
              <a:rPr lang="en-US" altLang="ko-KR" sz="1100" dirty="0" err="1">
                <a:latin typeface="Consolas" panose="020B0609020204030204" pitchFamily="49" charset="0"/>
              </a:rPr>
              <a:t>clampX</a:t>
            </a:r>
            <a:r>
              <a:rPr lang="en-US" altLang="ko-KR" sz="1100" dirty="0">
                <a:latin typeface="Consolas" panose="020B0609020204030204" pitchFamily="49" charset="0"/>
              </a:rPr>
              <a:t> = 0;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float </a:t>
            </a:r>
            <a:r>
              <a:rPr lang="en-US" altLang="ko-KR" sz="1100" dirty="0" err="1">
                <a:latin typeface="Consolas" panose="020B0609020204030204" pitchFamily="49" charset="0"/>
              </a:rPr>
              <a:t>clampY</a:t>
            </a:r>
            <a:r>
              <a:rPr lang="en-US" altLang="ko-KR" sz="1100" dirty="0">
                <a:latin typeface="Consolas" panose="020B0609020204030204" pitchFamily="49" charset="0"/>
              </a:rPr>
              <a:t> = 0;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if (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this.transform.position.x</a:t>
            </a:r>
            <a:r>
              <a:rPr lang="en-US" altLang="ko-KR" sz="1100" dirty="0">
                <a:latin typeface="Consolas" panose="020B0609020204030204" pitchFamily="49" charset="0"/>
              </a:rPr>
              <a:t> &lt; </a:t>
            </a:r>
            <a:r>
              <a:rPr lang="en-US" altLang="ko-KR" sz="1100" dirty="0" err="1">
                <a:latin typeface="Consolas" panose="020B0609020204030204" pitchFamily="49" charset="0"/>
              </a:rPr>
              <a:t>this.left</a:t>
            </a:r>
            <a:r>
              <a:rPr lang="en-US" altLang="ko-KR" sz="1100" dirty="0">
                <a:latin typeface="Consolas" panose="020B0609020204030204" pitchFamily="49" charset="0"/>
              </a:rPr>
              <a:t> ||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this.transform.position.x</a:t>
            </a:r>
            <a:r>
              <a:rPr lang="en-US" altLang="ko-KR" sz="1100" dirty="0">
                <a:latin typeface="Consolas" panose="020B0609020204030204" pitchFamily="49" charset="0"/>
              </a:rPr>
              <a:t> &gt; </a:t>
            </a:r>
            <a:r>
              <a:rPr lang="en-US" altLang="ko-KR" sz="1100" dirty="0" err="1">
                <a:latin typeface="Consolas" panose="020B0609020204030204" pitchFamily="49" charset="0"/>
              </a:rPr>
              <a:t>this.right</a:t>
            </a:r>
            <a:r>
              <a:rPr lang="en-US" altLang="ko-KR" sz="11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clampX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Mathf.Clamp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this.transform.position.x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this.left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this.right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pos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pos.x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clampX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pos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if (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this.transform.position.y</a:t>
            </a:r>
            <a:r>
              <a:rPr lang="en-US" altLang="ko-KR" sz="1100" dirty="0">
                <a:latin typeface="Consolas" panose="020B0609020204030204" pitchFamily="49" charset="0"/>
              </a:rPr>
              <a:t> &gt; </a:t>
            </a:r>
            <a:r>
              <a:rPr lang="en-US" altLang="ko-KR" sz="1100" dirty="0" err="1">
                <a:latin typeface="Consolas" panose="020B0609020204030204" pitchFamily="49" charset="0"/>
              </a:rPr>
              <a:t>this.top</a:t>
            </a:r>
            <a:r>
              <a:rPr lang="en-US" altLang="ko-KR" sz="1100" dirty="0">
                <a:latin typeface="Consolas" panose="020B0609020204030204" pitchFamily="49" charset="0"/>
              </a:rPr>
              <a:t> ||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this.transform.position.y</a:t>
            </a:r>
            <a:r>
              <a:rPr lang="en-US" altLang="ko-KR" sz="1100" dirty="0">
                <a:latin typeface="Consolas" panose="020B0609020204030204" pitchFamily="49" charset="0"/>
              </a:rPr>
              <a:t> &lt; </a:t>
            </a:r>
            <a:r>
              <a:rPr lang="en-US" altLang="ko-KR" sz="1100" dirty="0" err="1">
                <a:latin typeface="Consolas" panose="020B0609020204030204" pitchFamily="49" charset="0"/>
              </a:rPr>
              <a:t>this.bottom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clampY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Mathf.Clamp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this.transform.position.y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this.bottom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this.top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pos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pos.y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clampY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pos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latin typeface="Consolas" panose="020B0609020204030204" pitchFamily="49" charset="0"/>
              </a:rPr>
              <a:t>}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54868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Clamp</a:t>
            </a:r>
            <a:r>
              <a:rPr lang="ko-KR" altLang="en-US" dirty="0" smtClean="0"/>
              <a:t>함수를 사용해 포지션을 제한한다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55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mile\Documents\oCam\캡처_2021_02_04_18_51_42_9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41577"/>
            <a:ext cx="3551524" cy="224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mile\Documents\oCam\캡처_2021_02_04_18_51_38_1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9040"/>
            <a:ext cx="3551524" cy="224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mile\Documents\oCam\캡처_2021_02_04_18_51_34_8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176" y="1052736"/>
            <a:ext cx="3551524" cy="224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50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Step - 3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2924944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총알 자동 발사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총알 벽 충돌 감지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총알 충돌 후 파괴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2343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mile\Documents\oCam\캡처_2021_02_04_18_55_03_49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050362" cy="346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78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mile\Documents\oCam\캡처_2021_02_04_19_01_52_5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84784"/>
            <a:ext cx="2133601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72325" y="77399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총알 리소스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56489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325" y="773996"/>
            <a:ext cx="179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총구 </a:t>
            </a:r>
            <a:r>
              <a:rPr lang="en-US" altLang="ko-KR" dirty="0" smtClean="0"/>
              <a:t>pivot 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  <p:pic>
        <p:nvPicPr>
          <p:cNvPr id="5123" name="Picture 3" descr="C:\Users\smile\Documents\oCam\캡처_2021_02_04_19_00_23_4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81788"/>
            <a:ext cx="2649973" cy="22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mile\Documents\oCam\캡처_2021_02_04_19_01_27_7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4" y="3937806"/>
            <a:ext cx="2909863" cy="231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smile\Documents\oCam\캡처_2021_02_04_19_00_57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41" y="1560246"/>
            <a:ext cx="2808312" cy="23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smile\Documents\oCam\캡처_2021_02_04_18_59_31_75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41" y="4023424"/>
            <a:ext cx="2685437" cy="223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77399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1. 4</a:t>
            </a:r>
            <a:r>
              <a:rPr lang="ko-KR" altLang="en-US" dirty="0" smtClean="0"/>
              <a:t>방향 총구 위치 설정 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총알이 발사되는 </a:t>
            </a:r>
            <a:r>
              <a:rPr lang="ko-KR" altLang="en-US" dirty="0"/>
              <a:t>시점에서 좌우상하 총구 </a:t>
            </a:r>
            <a:r>
              <a:rPr lang="en-US" altLang="ko-KR" dirty="0"/>
              <a:t>pivot</a:t>
            </a:r>
            <a:r>
              <a:rPr lang="ko-KR" altLang="en-US" dirty="0"/>
              <a:t>에서 총알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pic>
        <p:nvPicPr>
          <p:cNvPr id="6146" name="Picture 2" descr="C:\Users\smile\Documents\oCam\캡처_2021_02_04_19_15_47_8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324726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49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773996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총알 스크립트 작성해서 총알 이동 부분 작성</a:t>
            </a:r>
            <a:endParaRPr lang="en-US" altLang="ko-KR" dirty="0"/>
          </a:p>
        </p:txBody>
      </p:sp>
      <p:pic>
        <p:nvPicPr>
          <p:cNvPr id="7170" name="Picture 2" descr="C:\Users\smile\Documents\oCam\캡처_2021_02_04_19_51_37_8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143751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77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773996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총알 </a:t>
            </a:r>
            <a:r>
              <a:rPr lang="ko-KR" altLang="en-US" dirty="0"/>
              <a:t>벽 충돌 </a:t>
            </a:r>
            <a:r>
              <a:rPr lang="ko-KR" altLang="en-US" dirty="0" smtClean="0"/>
              <a:t>감지</a:t>
            </a:r>
            <a:endParaRPr lang="en-US" altLang="ko-KR" dirty="0" smtClean="0"/>
          </a:p>
          <a:p>
            <a:r>
              <a:rPr lang="en-US" altLang="ko-KR" dirty="0" err="1" smtClean="0"/>
              <a:t>BoxCollider2D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Rigidbody2D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컴포넌트 추가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rigidbody2d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gravity scale </a:t>
            </a:r>
            <a:r>
              <a:rPr lang="ko-KR" altLang="en-US" dirty="0" smtClean="0"/>
              <a:t>속성 값 </a:t>
            </a:r>
            <a:r>
              <a:rPr lang="en-US" altLang="ko-KR" dirty="0" smtClean="0"/>
              <a:t>: 0)</a:t>
            </a:r>
            <a:endParaRPr lang="en-US" altLang="ko-KR" dirty="0"/>
          </a:p>
        </p:txBody>
      </p:sp>
      <p:pic>
        <p:nvPicPr>
          <p:cNvPr id="8194" name="Picture 2" descr="C:\Users\smile\Documents\oCam\캡처_2021_02_04_19_54_07_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4664"/>
            <a:ext cx="1700277" cy="59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mile\Documents\oCam\캡처_2021_02_04_19_53_00_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96952"/>
            <a:ext cx="2252663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224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smile\Documents\oCam\캡처_2021_02_04_19_56_49_4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99810"/>
            <a:ext cx="72771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404664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Collider</a:t>
            </a:r>
            <a:r>
              <a:rPr lang="ko-KR" altLang="en-US" dirty="0" smtClean="0"/>
              <a:t>를 씌워 준다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234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Step - 1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03848" y="2924944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키보드 조작 플레이어 움직이기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애니메이션 플레이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mile\Documents\oCam\캡처_2021_02_04_19_57_05_1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20688"/>
            <a:ext cx="5940574" cy="521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112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mile\Documents\oCam\캡처_2021_02_04_19_59_32_4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6428125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9592" y="836712"/>
            <a:ext cx="72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private void </a:t>
            </a:r>
            <a:r>
              <a:rPr lang="en-US" altLang="ko-KR" dirty="0" err="1">
                <a:latin typeface="Consolas" panose="020B0609020204030204" pitchFamily="49" charset="0"/>
              </a:rPr>
              <a:t>OnCollisionEnter2D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Collision2D</a:t>
            </a:r>
            <a:r>
              <a:rPr lang="en-US" altLang="ko-KR" dirty="0">
                <a:latin typeface="Consolas" panose="020B0609020204030204" pitchFamily="49" charset="0"/>
              </a:rPr>
              <a:t> collision)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Destroy(</a:t>
            </a:r>
            <a:r>
              <a:rPr lang="en-US" altLang="ko-KR" dirty="0" err="1">
                <a:latin typeface="Consolas" panose="020B0609020204030204" pitchFamily="49" charset="0"/>
              </a:rPr>
              <a:t>this.gameObject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49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1143000"/>
          </a:xfrm>
        </p:spPr>
        <p:txBody>
          <a:bodyPr/>
          <a:lstStyle/>
          <a:p>
            <a:r>
              <a:rPr lang="ko-KR" altLang="en-US" b="1" dirty="0" smtClean="0"/>
              <a:t>승리 패배 조건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699792" y="299695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Tx/>
              <a:buAutoNum type="arabicPeriod"/>
            </a:pPr>
            <a:r>
              <a:rPr lang="ko-KR" altLang="en-US" dirty="0" smtClean="0"/>
              <a:t>승리 조건 </a:t>
            </a:r>
            <a:r>
              <a:rPr lang="en-US" altLang="ko-KR" dirty="0" smtClean="0"/>
              <a:t>: </a:t>
            </a:r>
            <a:r>
              <a:rPr lang="ko-KR" altLang="en-US" dirty="0"/>
              <a:t>보스 몬스터 </a:t>
            </a:r>
            <a:r>
              <a:rPr lang="ko-KR" altLang="en-US" dirty="0" smtClean="0"/>
              <a:t>처치</a:t>
            </a:r>
            <a:endParaRPr lang="en-US" altLang="ko-KR" dirty="0" smtClean="0"/>
          </a:p>
          <a:p>
            <a:pPr marL="342900" lvl="1" indent="-342900" algn="ctr">
              <a:buFontTx/>
              <a:buAutoNum type="arabicPeriod"/>
            </a:pPr>
            <a:r>
              <a:rPr lang="ko-KR" altLang="en-US" dirty="0" smtClean="0"/>
              <a:t>패배 조건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체력 </a:t>
            </a:r>
            <a:r>
              <a:rPr lang="en-US" altLang="ko-KR" dirty="0" smtClean="0"/>
              <a:t>0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3791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760" y="2996952"/>
            <a:ext cx="37000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 몬스터 히트 시 </a:t>
            </a:r>
            <a:r>
              <a:rPr lang="en-US" altLang="ko-KR" dirty="0"/>
              <a:t>2</a:t>
            </a:r>
            <a:r>
              <a:rPr lang="ko-KR" altLang="en-US" dirty="0" smtClean="0"/>
              <a:t>점 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 몬스터 충돌 시 </a:t>
            </a:r>
            <a:r>
              <a:rPr lang="en-US" altLang="ko-KR" dirty="0" smtClean="0"/>
              <a:t>-1</a:t>
            </a:r>
            <a:r>
              <a:rPr lang="ko-KR" altLang="en-US" dirty="0" smtClean="0"/>
              <a:t>점 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 몬스터 처치 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점 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보스 몬스터 히트 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점 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보스 몬스터 충돌 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점 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보스 몬스터 처치 시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1143000"/>
          </a:xfrm>
        </p:spPr>
        <p:txBody>
          <a:bodyPr/>
          <a:lstStyle/>
          <a:p>
            <a:r>
              <a:rPr lang="ko-KR" altLang="en-US" b="1" dirty="0" smtClean="0"/>
              <a:t>점수 획득 방법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09642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ko-KR" altLang="en-US" b="1" dirty="0" smtClean="0"/>
              <a:t>레벨 구성</a:t>
            </a:r>
            <a:endParaRPr lang="ko-KR" altLang="en-US" b="1" dirty="0"/>
          </a:p>
        </p:txBody>
      </p:sp>
      <p:pic>
        <p:nvPicPr>
          <p:cNvPr id="8194" name="Picture 2" descr="C:\Users\smile\Documents\oCam\캡처_2021_02_04_22_24_37_1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34420"/>
            <a:ext cx="1625184" cy="17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mile\Documents\oCam\캡처_2021_02_04_22_24_06_5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6" y="4482979"/>
            <a:ext cx="2668514" cy="183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mile\Documents\oCam\캡처_2021_02_04_22_23_49_7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59041"/>
            <a:ext cx="2066925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smile\Documents\oCam\캡처_2021_02_04_22_23_35_33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947552"/>
            <a:ext cx="2155710" cy="24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47864" y="1464568"/>
            <a:ext cx="39388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타일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 크기 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플레이어 크기</a:t>
            </a:r>
            <a:endParaRPr lang="en-US" altLang="ko-KR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 </a:t>
            </a:r>
            <a:r>
              <a:rPr lang="ko-KR" altLang="en-US" sz="1600" dirty="0" smtClean="0"/>
              <a:t>레벨 </a:t>
            </a:r>
            <a:endParaRPr lang="en-US" altLang="ko-KR" sz="16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근거리 스폰 지역 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B </a:t>
            </a:r>
            <a:r>
              <a:rPr lang="ko-KR" altLang="en-US" sz="1600" dirty="0" smtClean="0"/>
              <a:t>레벨</a:t>
            </a:r>
            <a:endParaRPr lang="en-US" altLang="ko-KR" sz="16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근거리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원거리 스폰 지역</a:t>
            </a:r>
            <a:endParaRPr lang="en-US" altLang="ko-KR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 </a:t>
            </a:r>
            <a:r>
              <a:rPr lang="ko-KR" altLang="en-US" sz="1600" dirty="0" smtClean="0"/>
              <a:t>레벨 </a:t>
            </a:r>
            <a:endParaRPr lang="en-US" altLang="ko-KR" sz="16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보스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회 등장 </a:t>
            </a:r>
            <a:endParaRPr lang="en-US" altLang="ko-KR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근거리 원거리 스폰 지역</a:t>
            </a:r>
            <a:endParaRPr lang="en-US" altLang="ko-KR" sz="16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11268" y="6353204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en-US" altLang="ko-KR" dirty="0" smtClean="0"/>
              <a:t>A </a:t>
            </a:r>
            <a:r>
              <a:rPr lang="ko-KR" altLang="en-US" dirty="0" smtClean="0"/>
              <a:t>레벨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788728" y="638819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en-US" altLang="ko-KR" dirty="0" smtClean="0"/>
              <a:t>B </a:t>
            </a:r>
            <a:r>
              <a:rPr lang="ko-KR" altLang="en-US" dirty="0" smtClean="0"/>
              <a:t>레벨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350197" y="641417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en-US" altLang="ko-KR" dirty="0" smtClean="0"/>
              <a:t>C </a:t>
            </a:r>
            <a:r>
              <a:rPr lang="ko-KR" altLang="en-US" dirty="0" smtClean="0"/>
              <a:t>레벨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9137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Step - </a:t>
            </a:r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03848" y="2924944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몬스터 스폰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몬스터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9426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47708" y="323364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몬스터 종류</a:t>
            </a:r>
            <a:endParaRPr lang="en-US" altLang="ko-KR" b="1" dirty="0"/>
          </a:p>
        </p:txBody>
      </p:sp>
      <p:pic>
        <p:nvPicPr>
          <p:cNvPr id="1026" name="Picture 2" descr="C:\Users\smile\Documents\oCam\캡처_2021_02_04_20_14_59_1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8" y="4168335"/>
            <a:ext cx="2028115" cy="177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mile\Documents\oCam\캡처_2021_02_04_20_14_49_84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198294"/>
            <a:ext cx="2028115" cy="177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mile\Documents\oCam\캡처_2021_02_04_20_14_31_87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17" y="1101951"/>
            <a:ext cx="2028115" cy="177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034833" y="292494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보스</a:t>
            </a:r>
            <a:endParaRPr lang="en-US" altLang="ko-KR" b="1" dirty="0"/>
          </a:p>
        </p:txBody>
      </p:sp>
      <p:sp>
        <p:nvSpPr>
          <p:cNvPr id="9" name="직사각형 8"/>
          <p:cNvSpPr/>
          <p:nvPr/>
        </p:nvSpPr>
        <p:spPr>
          <a:xfrm>
            <a:off x="2814619" y="608533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근접</a:t>
            </a:r>
            <a:endParaRPr lang="en-US" altLang="ko-KR" b="1" dirty="0"/>
          </a:p>
        </p:txBody>
      </p:sp>
      <p:sp>
        <p:nvSpPr>
          <p:cNvPr id="10" name="직사각형 9"/>
          <p:cNvSpPr/>
          <p:nvPr/>
        </p:nvSpPr>
        <p:spPr>
          <a:xfrm>
            <a:off x="5614313" y="60775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원거리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5505503" y="980728"/>
            <a:ext cx="240322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느린 이동 속도 </a:t>
            </a:r>
            <a:endParaRPr lang="en-US" altLang="ko-KR" b="1" dirty="0" smtClean="0"/>
          </a:p>
          <a:p>
            <a:r>
              <a:rPr lang="ko-KR" altLang="en-US" b="1" dirty="0" smtClean="0"/>
              <a:t>강력한 공격력</a:t>
            </a:r>
            <a:endParaRPr lang="en-US" altLang="ko-KR" b="1" dirty="0" smtClean="0"/>
          </a:p>
          <a:p>
            <a:r>
              <a:rPr lang="ko-KR" altLang="en-US" b="1" dirty="0" smtClean="0"/>
              <a:t>많은 체력 </a:t>
            </a:r>
            <a:endParaRPr lang="en-US" altLang="ko-KR" b="1" dirty="0" smtClean="0"/>
          </a:p>
          <a:p>
            <a:r>
              <a:rPr lang="ko-KR" altLang="en-US" b="1" dirty="0" smtClean="0"/>
              <a:t>패턴 </a:t>
            </a:r>
            <a:r>
              <a:rPr lang="en-US" altLang="ko-KR" b="1" dirty="0" smtClean="0"/>
              <a:t>1 : </a:t>
            </a:r>
            <a:r>
              <a:rPr lang="ko-KR" altLang="en-US" b="1" dirty="0" smtClean="0"/>
              <a:t>근거리 공격 </a:t>
            </a:r>
            <a:endParaRPr lang="en-US" altLang="ko-KR" b="1" dirty="0"/>
          </a:p>
          <a:p>
            <a:r>
              <a:rPr lang="ko-KR" altLang="en-US" b="1" dirty="0" smtClean="0"/>
              <a:t>패턴 </a:t>
            </a:r>
            <a:r>
              <a:rPr lang="en-US" altLang="ko-KR" b="1" dirty="0" smtClean="0"/>
              <a:t>2 : </a:t>
            </a:r>
            <a:r>
              <a:rPr lang="ko-KR" altLang="en-US" b="1" dirty="0" smtClean="0"/>
              <a:t>원거리 공격</a:t>
            </a:r>
            <a:endParaRPr lang="en-US" altLang="ko-KR" b="1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159729" y="4231100"/>
            <a:ext cx="196399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보통 이동 속도 </a:t>
            </a:r>
            <a:endParaRPr lang="en-US" altLang="ko-KR" b="1" dirty="0" smtClean="0"/>
          </a:p>
          <a:p>
            <a:r>
              <a:rPr lang="ko-KR" altLang="en-US" b="1" dirty="0" smtClean="0"/>
              <a:t>보통 공격력 </a:t>
            </a:r>
            <a:endParaRPr lang="en-US" altLang="ko-KR" b="1" dirty="0" smtClean="0"/>
          </a:p>
          <a:p>
            <a:r>
              <a:rPr lang="ko-KR" altLang="en-US" b="1" dirty="0" smtClean="0"/>
              <a:t>보통 체력</a:t>
            </a:r>
            <a:endParaRPr lang="en-US" altLang="ko-KR" b="1" dirty="0" smtClean="0"/>
          </a:p>
          <a:p>
            <a:r>
              <a:rPr lang="ko-KR" altLang="en-US" b="1" dirty="0" smtClean="0"/>
              <a:t>보통 사정거리</a:t>
            </a:r>
            <a:endParaRPr lang="en-US" altLang="ko-KR" b="1" dirty="0" smtClean="0"/>
          </a:p>
          <a:p>
            <a:r>
              <a:rPr lang="ko-KR" altLang="en-US" b="1" dirty="0" smtClean="0"/>
              <a:t>느린 공격 딜레이</a:t>
            </a:r>
            <a:endParaRPr lang="en-US" altLang="ko-KR" b="1" dirty="0"/>
          </a:p>
        </p:txBody>
      </p:sp>
      <p:sp>
        <p:nvSpPr>
          <p:cNvPr id="13" name="직사각형 12"/>
          <p:cNvSpPr/>
          <p:nvPr/>
        </p:nvSpPr>
        <p:spPr>
          <a:xfrm>
            <a:off x="7180001" y="4149080"/>
            <a:ext cx="196399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빠른 이동 속도 </a:t>
            </a:r>
            <a:endParaRPr lang="en-US" altLang="ko-KR" b="1" dirty="0" smtClean="0"/>
          </a:p>
          <a:p>
            <a:r>
              <a:rPr lang="ko-KR" altLang="en-US" b="1" dirty="0" smtClean="0"/>
              <a:t>낮은 공격력 </a:t>
            </a:r>
            <a:endParaRPr lang="en-US" altLang="ko-KR" b="1" dirty="0" smtClean="0"/>
          </a:p>
          <a:p>
            <a:r>
              <a:rPr lang="ko-KR" altLang="en-US" b="1" dirty="0" smtClean="0"/>
              <a:t>낮은 체력</a:t>
            </a:r>
            <a:endParaRPr lang="en-US" altLang="ko-KR" b="1" dirty="0" smtClean="0"/>
          </a:p>
          <a:p>
            <a:r>
              <a:rPr lang="ko-KR" altLang="en-US" b="1" dirty="0" smtClean="0"/>
              <a:t>긴 사정거리</a:t>
            </a:r>
            <a:endParaRPr lang="en-US" altLang="ko-KR" b="1" dirty="0" smtClean="0"/>
          </a:p>
          <a:p>
            <a:r>
              <a:rPr lang="ko-KR" altLang="en-US" b="1" dirty="0" smtClean="0"/>
              <a:t>빠른 공격 딜레이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30373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mile\Documents\oCam\캡처_2021_02_04_20_24_26_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65" y="3055708"/>
            <a:ext cx="160972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ko-KR" altLang="en-US" b="1" dirty="0" smtClean="0"/>
              <a:t>애니메이션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1268760"/>
            <a:ext cx="18229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4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Run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4</a:t>
            </a:r>
            <a:r>
              <a:rPr lang="ko-KR" altLang="en-US" dirty="0" smtClean="0"/>
              <a:t>방향 공격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4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Idle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4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Hit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4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Death</a:t>
            </a:r>
            <a:endParaRPr lang="en-US" altLang="ko-KR" dirty="0"/>
          </a:p>
        </p:txBody>
      </p:sp>
      <p:pic>
        <p:nvPicPr>
          <p:cNvPr id="3074" name="Picture 2" descr="C:\Users\smile\Documents\oCam\캡처_2021_02_04_20_26_25_3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055707"/>
            <a:ext cx="1609726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mile\Documents\oCam\캡처_2021_02_04_20_26_17_57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77" y="3055708"/>
            <a:ext cx="1609726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60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47708" y="138698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몬스터 </a:t>
            </a:r>
            <a:r>
              <a:rPr lang="ko-KR" altLang="en-US" b="1" dirty="0"/>
              <a:t>스폰 </a:t>
            </a:r>
            <a:endParaRPr lang="en-US" altLang="ko-KR" b="1" dirty="0"/>
          </a:p>
        </p:txBody>
      </p:sp>
      <p:sp>
        <p:nvSpPr>
          <p:cNvPr id="5" name="직사각형 4"/>
          <p:cNvSpPr/>
          <p:nvPr/>
        </p:nvSpPr>
        <p:spPr>
          <a:xfrm>
            <a:off x="1616703" y="824518"/>
            <a:ext cx="45897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고려 사항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현재 레벨에서 몇 마리 스폰 할 것인가</a:t>
            </a:r>
            <a:r>
              <a:rPr lang="en-US" altLang="ko-KR" dirty="0" smtClean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스폰 위치는 어떻게 결정할 것인가</a:t>
            </a:r>
            <a:r>
              <a:rPr lang="en-US" altLang="ko-KR" dirty="0" smtClean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어떤 몬스터를 스폰할것인가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616703" y="2902872"/>
            <a:ext cx="3732112" cy="326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결정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레벨당 </a:t>
            </a:r>
            <a:r>
              <a:rPr lang="en-US" altLang="ko-KR" dirty="0" smtClean="0"/>
              <a:t>* 10</a:t>
            </a:r>
            <a:r>
              <a:rPr lang="ko-KR" altLang="en-US" dirty="0" smtClean="0"/>
              <a:t>마리 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 : 10 </a:t>
            </a:r>
            <a:r>
              <a:rPr lang="ko-KR" altLang="en-US" sz="1400" dirty="0" smtClean="0"/>
              <a:t>마리 </a:t>
            </a:r>
            <a:endParaRPr lang="en-US" altLang="ko-KR" sz="1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B : 20 </a:t>
            </a:r>
            <a:r>
              <a:rPr lang="ko-KR" altLang="en-US" sz="1400" dirty="0" smtClean="0"/>
              <a:t>마리 </a:t>
            </a:r>
            <a:endParaRPr lang="en-US" altLang="ko-KR" sz="1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 : 30 </a:t>
            </a:r>
            <a:r>
              <a:rPr lang="ko-KR" altLang="en-US" sz="1400" dirty="0" smtClean="0"/>
              <a:t>마리 </a:t>
            </a:r>
            <a:endParaRPr lang="en-US" altLang="ko-KR" sz="1400" dirty="0" smtClean="0"/>
          </a:p>
          <a:p>
            <a:pPr marL="800100" lvl="1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10</a:t>
            </a:r>
            <a:r>
              <a:rPr lang="ko-KR" altLang="en-US" dirty="0" smtClean="0"/>
              <a:t>개의 스폰 포인트 중 무작위 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2 * </a:t>
            </a:r>
            <a:r>
              <a:rPr lang="ko-KR" altLang="en-US" sz="1400" dirty="0" smtClean="0"/>
              <a:t>레벨 </a:t>
            </a:r>
            <a:endParaRPr lang="en-US" altLang="ko-KR" sz="1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레벨에 따른 스폰 타입 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 : </a:t>
            </a:r>
            <a:r>
              <a:rPr lang="ko-KR" altLang="en-US" sz="1400" dirty="0" smtClean="0"/>
              <a:t>근거리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B : </a:t>
            </a:r>
            <a:r>
              <a:rPr lang="ko-KR" altLang="en-US" sz="1400" dirty="0" smtClean="0"/>
              <a:t>근거리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원거리 </a:t>
            </a:r>
            <a:endParaRPr lang="en-US" altLang="ko-KR" sz="1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 : </a:t>
            </a:r>
            <a:r>
              <a:rPr lang="ko-KR" altLang="en-US" sz="1400" dirty="0" smtClean="0"/>
              <a:t>보스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근거리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원거리</a:t>
            </a:r>
            <a:endParaRPr lang="en-US" altLang="ko-KR" sz="14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547664" y="2223987"/>
            <a:ext cx="2970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레벨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A = 1, B = 2, C = </a:t>
            </a:r>
            <a:r>
              <a:rPr lang="en-US" altLang="ko-KR" sz="1600" dirty="0" smtClean="0"/>
              <a:t>3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일반 몬스터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근접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원거리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39461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47708" y="138698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몬스터 </a:t>
            </a:r>
            <a:r>
              <a:rPr lang="ko-KR" altLang="en-US" b="1" dirty="0"/>
              <a:t>스폰 </a:t>
            </a:r>
            <a:endParaRPr lang="en-US" altLang="ko-KR" b="1" dirty="0"/>
          </a:p>
        </p:txBody>
      </p:sp>
      <p:sp>
        <p:nvSpPr>
          <p:cNvPr id="5" name="직사각형 4"/>
          <p:cNvSpPr/>
          <p:nvPr/>
        </p:nvSpPr>
        <p:spPr>
          <a:xfrm>
            <a:off x="539552" y="908719"/>
            <a:ext cx="55226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몬스터 생성 </a:t>
            </a:r>
            <a:endParaRPr lang="en-US" altLang="ko-KR" dirty="0" smtClean="0"/>
          </a:p>
          <a:p>
            <a:r>
              <a:rPr lang="ko-KR" altLang="en-US" dirty="0" smtClean="0"/>
              <a:t>테스트로 임의의 위치에 생성 후 케릭터쪽으로 이동</a:t>
            </a:r>
            <a:endParaRPr lang="en-US" altLang="ko-KR" dirty="0" smtClean="0"/>
          </a:p>
          <a:p>
            <a:r>
              <a:rPr lang="ko-KR" altLang="en-US" dirty="0" smtClean="0"/>
              <a:t>이동시 방향에 신경 쓸 것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4098" name="Picture 2" descr="C:\Users\smile\Documents\oCam\캡처_2021_02_04_21_13_39_4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68357"/>
            <a:ext cx="3031852" cy="408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mile\Documents\oCam\캡처_2021_02_04_21_13_20_5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65" y="2173263"/>
            <a:ext cx="418147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3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mile\Documents\oCam\캡처_2021_02_04_18_02_29_3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757963" cy="448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8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mile\Documents\oCam\캡처_2021_02_04_21_14_42_3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41814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mile\Documents\oCam\캡처_2021_02_04_21_15_09_8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8680"/>
            <a:ext cx="4181476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68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0901" y="908434"/>
            <a:ext cx="3132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몬스터 이동 스크립트 생성 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6146" name="Picture 2" descr="C:\Users\smile\Documents\oCam\캡처_2021_02_04_21_16_19_8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4" y="2204864"/>
            <a:ext cx="2276476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smile\Documents\oCam\캡처_2021_02_04_21_16_49_6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276872"/>
            <a:ext cx="5172076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59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smile\Documents\oCam\캡처_2021_02_04_21_17_14_67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5758"/>
            <a:ext cx="70485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542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mile\Documents\oCam\캡처_2021_02_04_22_17_05_4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717" y="3429000"/>
            <a:ext cx="3737633" cy="232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mile\Documents\oCam\캡처_2021_02_04_22_17_00_9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642262"/>
            <a:ext cx="3780729" cy="235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smile\Documents\oCam\캡처_2021_02_04_22_16_52_5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33" y="653564"/>
            <a:ext cx="3744416" cy="233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87159" y="5949280"/>
            <a:ext cx="4286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대각선 이동시 좌우 방향을 우선시</a:t>
            </a:r>
            <a:endParaRPr lang="en-US" altLang="ko-KR" dirty="0" smtClean="0"/>
          </a:p>
          <a:p>
            <a:r>
              <a:rPr lang="ko-KR" altLang="en-US" dirty="0" smtClean="0"/>
              <a:t>좌우 방향이 없다면 위아래 애니메이션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380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mile\Documents\oCam\캡처_2021_02_04_23_26_47_3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05064"/>
            <a:ext cx="3825940" cy="240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smile\Documents\oCam\캡처_2021_02_04_23_26_40_2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36" y="4005064"/>
            <a:ext cx="3825940" cy="240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mile\Documents\oCam\캡처_2021_02_04_23_26_37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52736"/>
            <a:ext cx="3825940" cy="240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smile\Documents\oCam\캡처_2021_02_04_23_27_16_1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36" y="1076322"/>
            <a:ext cx="3788396" cy="237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203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mile\Documents\oCam\캡처_2021_02_04_23_28_11_4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3901108" cy="245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mile\Documents\oCam\캡처_2021_02_04_23_28_02_2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76707"/>
            <a:ext cx="3901108" cy="245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smile\Documents\oCam\캡처_2021_02_04_23_27_59_33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6"/>
            <a:ext cx="3901108" cy="245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smile\Documents\oCam\캡처_2021_02_04_23_27_56_68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0688"/>
            <a:ext cx="3901108" cy="245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273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Step - </a:t>
            </a:r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03848" y="2924944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몬스터 </a:t>
            </a:r>
            <a:r>
              <a:rPr lang="ko-KR" altLang="en-US" dirty="0" smtClean="0"/>
              <a:t>와 플레이어 충돌 감지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몬스터 와 총알 충돌 감지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2790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19168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Step - 6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03848" y="2924944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플레이어 </a:t>
            </a:r>
            <a:r>
              <a:rPr lang="en-US" altLang="ko-KR" dirty="0" smtClean="0"/>
              <a:t>Die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몬스터 </a:t>
            </a:r>
            <a:r>
              <a:rPr lang="en-US" altLang="ko-KR" dirty="0" smtClean="0"/>
              <a:t>Die </a:t>
            </a:r>
          </a:p>
        </p:txBody>
      </p:sp>
    </p:spTree>
    <p:extLst>
      <p:ext uri="{BB962C8B-B14F-4D97-AF65-F5344CB8AC3E}">
        <p14:creationId xmlns:p14="http://schemas.microsoft.com/office/powerpoint/2010/main" val="287401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19168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Step - 7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03848" y="2924944"/>
            <a:ext cx="1535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게임 시작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점수 계산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게임 오버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6382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smile\Documents\oCam\캡처_2021_02_04_18_03_17_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95" y="2492896"/>
            <a:ext cx="2424020" cy="37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mile\Documents\oCam\캡처_2021_02_04_18_02_50_67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1857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548680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몇 가지 규칙 정하기</a:t>
            </a:r>
            <a:endParaRPr lang="en-US" altLang="ko-KR" dirty="0" smtClean="0"/>
          </a:p>
          <a:p>
            <a:r>
              <a:rPr lang="ko-KR" altLang="en-US" dirty="0" smtClean="0"/>
              <a:t>위 또는 아래와 좌 또는 우 키를 한번에 눌렀을 경우 </a:t>
            </a:r>
            <a:endParaRPr lang="en-US" altLang="ko-KR" dirty="0" smtClean="0"/>
          </a:p>
          <a:p>
            <a:r>
              <a:rPr lang="ko-KR" altLang="en-US" dirty="0" smtClean="0"/>
              <a:t>애니메이션이 상하 좌우 만 있기 때문에 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대각선 없음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대각선 이 동시 좌우 애니메이션 실행 </a:t>
            </a:r>
            <a:endParaRPr lang="en-US" altLang="ko-KR" dirty="0" smtClean="0"/>
          </a:p>
          <a:p>
            <a:r>
              <a:rPr lang="ko-KR" altLang="en-US" dirty="0" smtClean="0"/>
              <a:t>대각선 이동이 아닐 경우 상하 이동 애니메이션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834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404664"/>
            <a:ext cx="849694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Consolas" panose="020B0609020204030204" pitchFamily="49" charset="0"/>
              </a:rPr>
              <a:t>using </a:t>
            </a:r>
            <a:r>
              <a:rPr lang="en-US" altLang="ko-KR" sz="800" dirty="0" err="1">
                <a:latin typeface="Consolas" panose="020B0609020204030204" pitchFamily="49" charset="0"/>
              </a:rPr>
              <a:t>System.Collections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using </a:t>
            </a:r>
            <a:r>
              <a:rPr lang="en-US" altLang="ko-KR" sz="800" dirty="0" err="1">
                <a:latin typeface="Consolas" panose="020B0609020204030204" pitchFamily="49" charset="0"/>
              </a:rPr>
              <a:t>System.Collections.Generic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using </a:t>
            </a:r>
            <a:r>
              <a:rPr lang="en-US" altLang="ko-KR" sz="800" dirty="0" err="1">
                <a:latin typeface="Consolas" panose="020B0609020204030204" pitchFamily="49" charset="0"/>
              </a:rPr>
              <a:t>UnityEngine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public class Player : </a:t>
            </a:r>
            <a:r>
              <a:rPr lang="en-US" altLang="ko-KR" sz="800" dirty="0" err="1">
                <a:latin typeface="Consolas" panose="020B0609020204030204" pitchFamily="49" charset="0"/>
              </a:rPr>
              <a:t>MonoBehaviour</a:t>
            </a:r>
            <a:endParaRPr lang="en-US" altLang="ko-KR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public float speed;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Animator </a:t>
            </a:r>
            <a:r>
              <a:rPr lang="en-US" altLang="ko-KR" sz="800" dirty="0" err="1">
                <a:latin typeface="Consolas" panose="020B0609020204030204" pitchFamily="49" charset="0"/>
              </a:rPr>
              <a:t>anim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void Start()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</a:t>
            </a:r>
            <a:r>
              <a:rPr lang="en-US" altLang="ko-KR" sz="800" dirty="0">
                <a:latin typeface="Consolas" panose="020B0609020204030204" pitchFamily="49" charset="0"/>
              </a:rPr>
              <a:t> = </a:t>
            </a:r>
            <a:r>
              <a:rPr lang="en-US" altLang="ko-KR" sz="800" dirty="0" err="1">
                <a:latin typeface="Consolas" panose="020B0609020204030204" pitchFamily="49" charset="0"/>
              </a:rPr>
              <a:t>this.GetComponent</a:t>
            </a:r>
            <a:r>
              <a:rPr lang="en-US" altLang="ko-KR" sz="800" dirty="0">
                <a:latin typeface="Consolas" panose="020B0609020204030204" pitchFamily="49" charset="0"/>
              </a:rPr>
              <a:t>&lt;Animator&gt;();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void Update()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h = </a:t>
            </a:r>
            <a:r>
              <a:rPr lang="en-US" altLang="ko-KR" sz="800" dirty="0" err="1">
                <a:latin typeface="Consolas" panose="020B0609020204030204" pitchFamily="49" charset="0"/>
              </a:rPr>
              <a:t>Input.GetAxisRaw</a:t>
            </a:r>
            <a:r>
              <a:rPr lang="en-US" altLang="ko-KR" sz="800" dirty="0">
                <a:latin typeface="Consolas" panose="020B0609020204030204" pitchFamily="49" charset="0"/>
              </a:rPr>
              <a:t>("Horizontal");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v = </a:t>
            </a:r>
            <a:r>
              <a:rPr lang="en-US" altLang="ko-KR" sz="800" dirty="0" err="1">
                <a:latin typeface="Consolas" panose="020B0609020204030204" pitchFamily="49" charset="0"/>
              </a:rPr>
              <a:t>Input.GetAxisRaw</a:t>
            </a:r>
            <a:r>
              <a:rPr lang="en-US" altLang="ko-KR" sz="800" dirty="0">
                <a:latin typeface="Consolas" panose="020B0609020204030204" pitchFamily="49" charset="0"/>
              </a:rPr>
              <a:t>("Vertical");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latin typeface="Consolas" panose="020B0609020204030204" pitchFamily="49" charset="0"/>
              </a:rPr>
              <a:t>dir</a:t>
            </a:r>
            <a:r>
              <a:rPr lang="en-US" altLang="ko-KR" sz="800" dirty="0">
                <a:latin typeface="Consolas" panose="020B0609020204030204" pitchFamily="49" charset="0"/>
              </a:rPr>
              <a:t> = new </a:t>
            </a:r>
            <a:r>
              <a:rPr lang="en-US" altLang="ko-KR" sz="800" dirty="0" err="1">
                <a:latin typeface="Consolas" panose="020B0609020204030204" pitchFamily="49" charset="0"/>
              </a:rPr>
              <a:t>Vector3</a:t>
            </a:r>
            <a:r>
              <a:rPr lang="en-US" altLang="ko-KR" sz="800" dirty="0">
                <a:latin typeface="Consolas" panose="020B0609020204030204" pitchFamily="49" charset="0"/>
              </a:rPr>
              <a:t>(h, v, 0).normalized;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dis = </a:t>
            </a:r>
            <a:r>
              <a:rPr lang="en-US" altLang="ko-KR" sz="800" dirty="0" err="1">
                <a:latin typeface="Consolas" panose="020B0609020204030204" pitchFamily="49" charset="0"/>
              </a:rPr>
              <a:t>dir</a:t>
            </a:r>
            <a:r>
              <a:rPr lang="en-US" altLang="ko-KR" sz="800" dirty="0">
                <a:latin typeface="Consolas" panose="020B0609020204030204" pitchFamily="49" charset="0"/>
              </a:rPr>
              <a:t> * </a:t>
            </a:r>
            <a:r>
              <a:rPr lang="en-US" altLang="ko-KR" sz="800" dirty="0" err="1">
                <a:latin typeface="Consolas" panose="020B0609020204030204" pitchFamily="49" charset="0"/>
              </a:rPr>
              <a:t>this.speed</a:t>
            </a:r>
            <a:r>
              <a:rPr lang="en-US" altLang="ko-KR" sz="800" dirty="0">
                <a:latin typeface="Consolas" panose="020B0609020204030204" pitchFamily="49" charset="0"/>
              </a:rPr>
              <a:t> * </a:t>
            </a:r>
            <a:r>
              <a:rPr lang="en-US" altLang="ko-KR" sz="800" dirty="0" err="1">
                <a:latin typeface="Consolas" panose="020B0609020204030204" pitchFamily="49" charset="0"/>
              </a:rPr>
              <a:t>Time.deltaTime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if (h &gt; 0)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this.anim.Play</a:t>
            </a:r>
            <a:r>
              <a:rPr lang="en-US" altLang="ko-KR" sz="800" dirty="0">
                <a:latin typeface="Consolas" panose="020B0609020204030204" pitchFamily="49" charset="0"/>
              </a:rPr>
              <a:t>("</a:t>
            </a:r>
            <a:r>
              <a:rPr lang="en-US" altLang="ko-KR" sz="800" dirty="0" err="1">
                <a:latin typeface="Consolas" panose="020B0609020204030204" pitchFamily="49" charset="0"/>
              </a:rPr>
              <a:t>Right_Run</a:t>
            </a:r>
            <a:r>
              <a:rPr lang="en-US" altLang="ko-KR" sz="800" dirty="0">
                <a:latin typeface="Consolas" panose="020B0609020204030204" pitchFamily="49" charset="0"/>
              </a:rPr>
              <a:t>");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else if (h &lt; 0)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this.anim.Play</a:t>
            </a:r>
            <a:r>
              <a:rPr lang="en-US" altLang="ko-KR" sz="800" dirty="0">
                <a:latin typeface="Consolas" panose="020B0609020204030204" pitchFamily="49" charset="0"/>
              </a:rPr>
              <a:t>("</a:t>
            </a:r>
            <a:r>
              <a:rPr lang="en-US" altLang="ko-KR" sz="800" dirty="0" err="1">
                <a:latin typeface="Consolas" panose="020B0609020204030204" pitchFamily="49" charset="0"/>
              </a:rPr>
              <a:t>Left_Run</a:t>
            </a:r>
            <a:r>
              <a:rPr lang="en-US" altLang="ko-KR" sz="800" dirty="0">
                <a:latin typeface="Consolas" panose="020B0609020204030204" pitchFamily="49" charset="0"/>
              </a:rPr>
              <a:t>");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if (h == 0 &amp;&amp; v &gt; 0)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this.anim.Play</a:t>
            </a:r>
            <a:r>
              <a:rPr lang="en-US" altLang="ko-KR" sz="800" dirty="0">
                <a:latin typeface="Consolas" panose="020B0609020204030204" pitchFamily="49" charset="0"/>
              </a:rPr>
              <a:t>("</a:t>
            </a:r>
            <a:r>
              <a:rPr lang="en-US" altLang="ko-KR" sz="800" dirty="0" err="1">
                <a:latin typeface="Consolas" panose="020B0609020204030204" pitchFamily="49" charset="0"/>
              </a:rPr>
              <a:t>Back_Run</a:t>
            </a:r>
            <a:r>
              <a:rPr lang="en-US" altLang="ko-KR" sz="800" dirty="0">
                <a:latin typeface="Consolas" panose="020B0609020204030204" pitchFamily="49" charset="0"/>
              </a:rPr>
              <a:t>");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else if (h == 0 &amp;&amp; v &lt; 0)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this.anim.Play</a:t>
            </a:r>
            <a:r>
              <a:rPr lang="en-US" altLang="ko-KR" sz="800" dirty="0">
                <a:latin typeface="Consolas" panose="020B0609020204030204" pitchFamily="49" charset="0"/>
              </a:rPr>
              <a:t>("</a:t>
            </a:r>
            <a:r>
              <a:rPr lang="en-US" altLang="ko-KR" sz="800" dirty="0" err="1">
                <a:latin typeface="Consolas" panose="020B0609020204030204" pitchFamily="49" charset="0"/>
              </a:rPr>
              <a:t>Front_Run</a:t>
            </a:r>
            <a:r>
              <a:rPr lang="en-US" altLang="ko-KR" sz="800" dirty="0">
                <a:latin typeface="Consolas" panose="020B0609020204030204" pitchFamily="49" charset="0"/>
              </a:rPr>
              <a:t>");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if (h == 0 &amp;&amp; v == 0)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info =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this.anim.GetCurrentAnimatorClipInfo</a:t>
            </a:r>
            <a:r>
              <a:rPr lang="en-US" altLang="ko-KR" sz="800" dirty="0">
                <a:latin typeface="Consolas" panose="020B0609020204030204" pitchFamily="49" charset="0"/>
              </a:rPr>
              <a:t>(0);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name = info[0].</a:t>
            </a:r>
            <a:r>
              <a:rPr lang="en-US" altLang="ko-KR" sz="800" dirty="0" err="1">
                <a:latin typeface="Consolas" panose="020B0609020204030204" pitchFamily="49" charset="0"/>
              </a:rPr>
              <a:t>clip.name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latin typeface="Consolas" panose="020B0609020204030204" pitchFamily="49" charset="0"/>
              </a:rPr>
              <a:t>animName</a:t>
            </a:r>
            <a:r>
              <a:rPr lang="en-US" altLang="ko-KR" sz="800" dirty="0">
                <a:latin typeface="Consolas" panose="020B0609020204030204" pitchFamily="49" charset="0"/>
              </a:rPr>
              <a:t> = </a:t>
            </a:r>
            <a:r>
              <a:rPr lang="en-US" altLang="ko-KR" sz="800" dirty="0" err="1">
                <a:latin typeface="Consolas" panose="020B0609020204030204" pitchFamily="49" charset="0"/>
              </a:rPr>
              <a:t>string.Format</a:t>
            </a:r>
            <a:r>
              <a:rPr lang="en-US" altLang="ko-KR" sz="800" dirty="0">
                <a:latin typeface="Consolas" panose="020B0609020204030204" pitchFamily="49" charset="0"/>
              </a:rPr>
              <a:t>("{0}_{1}", </a:t>
            </a:r>
            <a:r>
              <a:rPr lang="en-US" altLang="ko-KR" sz="800" dirty="0" err="1">
                <a:latin typeface="Consolas" panose="020B0609020204030204" pitchFamily="49" charset="0"/>
              </a:rPr>
              <a:t>name.Split</a:t>
            </a:r>
            <a:r>
              <a:rPr lang="en-US" altLang="ko-KR" sz="800" dirty="0">
                <a:latin typeface="Consolas" panose="020B0609020204030204" pitchFamily="49" charset="0"/>
              </a:rPr>
              <a:t>('_')[0], "Idle");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this.anim.Play</a:t>
            </a:r>
            <a:r>
              <a:rPr lang="en-US" altLang="ko-KR" sz="800" dirty="0"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latin typeface="Consolas" panose="020B0609020204030204" pitchFamily="49" charset="0"/>
              </a:rPr>
              <a:t>animName</a:t>
            </a:r>
            <a:r>
              <a:rPr lang="en-US" altLang="ko-KR" sz="800" dirty="0"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this.transform.Translate</a:t>
            </a:r>
            <a:r>
              <a:rPr lang="en-US" altLang="ko-KR" sz="800" dirty="0">
                <a:latin typeface="Consolas" panose="020B0609020204030204" pitchFamily="49" charset="0"/>
              </a:rPr>
              <a:t>(dis);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549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smile\Documents\oCam\캡처_2021_02_04_18_06_38_5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67" y="404664"/>
            <a:ext cx="2619376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smile\Documents\oCam\캡처_2021_02_04_18_11_15_1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5584"/>
            <a:ext cx="3312368" cy="208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mile\Documents\oCam\캡처_2021_02_04_18_11_09_4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824"/>
            <a:ext cx="3384376" cy="21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mile\Documents\oCam\캡처_2021_02_04_18_11_06_9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54445"/>
            <a:ext cx="3262483" cy="2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smile\Documents\oCam\캡처_2021_02_04_18_11_02_2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221088"/>
            <a:ext cx="3367451" cy="212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82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Step - 2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292494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이동 영역 제한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2925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mile\Documents\oCam\캡처_2021_02_04_18_47_56_4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029576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54868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좌우 상하 제한 포인트를 설정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374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mile\Documents\oCam\캡처_2021_02_04_18_48_25_4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28800"/>
            <a:ext cx="31813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54868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bottom</a:t>
            </a:r>
            <a:r>
              <a:rPr lang="ko-KR" altLang="en-US" dirty="0" smtClean="0"/>
              <a:t>은 플레이어의 </a:t>
            </a:r>
            <a:r>
              <a:rPr lang="en-US" altLang="ko-KR" dirty="0" smtClean="0"/>
              <a:t>pivot</a:t>
            </a:r>
            <a:r>
              <a:rPr lang="ko-KR" altLang="en-US" dirty="0" smtClean="0"/>
              <a:t>을 고려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779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1156</Words>
  <Application>Microsoft Office PowerPoint</Application>
  <PresentationFormat>화면 슬라이드 쇼(4:3)</PresentationFormat>
  <Paragraphs>276</Paragraphs>
  <Slides>38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PowerPoint 프레젠테이션</vt:lpstr>
      <vt:lpstr>Step - 1</vt:lpstr>
      <vt:lpstr>PowerPoint 프레젠테이션</vt:lpstr>
      <vt:lpstr>PowerPoint 프레젠테이션</vt:lpstr>
      <vt:lpstr>PowerPoint 프레젠테이션</vt:lpstr>
      <vt:lpstr>PowerPoint 프레젠테이션</vt:lpstr>
      <vt:lpstr>Step - 2</vt:lpstr>
      <vt:lpstr>PowerPoint 프레젠테이션</vt:lpstr>
      <vt:lpstr>PowerPoint 프레젠테이션</vt:lpstr>
      <vt:lpstr>PowerPoint 프레젠테이션</vt:lpstr>
      <vt:lpstr>PowerPoint 프레젠테이션</vt:lpstr>
      <vt:lpstr>Step - 3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승리 패배 조건</vt:lpstr>
      <vt:lpstr>점수 획득 방법</vt:lpstr>
      <vt:lpstr>레벨 구성</vt:lpstr>
      <vt:lpstr>Step - 4</vt:lpstr>
      <vt:lpstr>PowerPoint 프레젠테이션</vt:lpstr>
      <vt:lpstr>애니메이션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Step - 5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장상욱</dc:creator>
  <cp:lastModifiedBy>장상욱</cp:lastModifiedBy>
  <cp:revision>94</cp:revision>
  <dcterms:created xsi:type="dcterms:W3CDTF">2021-02-04T09:00:09Z</dcterms:created>
  <dcterms:modified xsi:type="dcterms:W3CDTF">2021-02-04T14:28:35Z</dcterms:modified>
</cp:coreProperties>
</file>